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2" r:id="rId2"/>
    <p:sldId id="259" r:id="rId3"/>
    <p:sldId id="256" r:id="rId4"/>
    <p:sldId id="260" r:id="rId5"/>
    <p:sldId id="257" r:id="rId6"/>
    <p:sldId id="258" r:id="rId7"/>
    <p:sldId id="261" r:id="rId8"/>
  </p:sldIdLst>
  <p:sldSz cx="12192000" cy="6858000"/>
  <p:notesSz cx="6858000" cy="9144000"/>
  <p:defaultTextStyle>
    <a:defPPr>
      <a:defRPr lang="en-T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>
      <p:cViewPr varScale="1">
        <p:scale>
          <a:sx n="104" d="100"/>
          <a:sy n="104" d="100"/>
        </p:scale>
        <p:origin x="232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89F6D-40E4-EA5D-04D7-5AD95556D9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35C617-3413-916E-B040-19E8212BB2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4EE70E-F98E-07E0-C87C-B296F0C62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FE4D3-92EF-CC4F-B128-316E9524ADDF}" type="datetimeFigureOut">
              <a:rPr lang="en-TH" smtClean="0"/>
              <a:t>3/4/2024 R</a:t>
            </a:fld>
            <a:endParaRPr lang="en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A9F43E-57EE-960E-13A8-52908290E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B84378-22C2-1EA3-F091-C2E76C4EB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11176-C8C4-F347-A2B5-BAF27D1E5032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2377089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DBDE7-ECDC-7C57-6FA1-84035D661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5474EB-CFF7-29A9-30DF-24C48DD246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3AD6EE-1727-8AEC-3F65-480153544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FE4D3-92EF-CC4F-B128-316E9524ADDF}" type="datetimeFigureOut">
              <a:rPr lang="en-TH" smtClean="0"/>
              <a:t>3/4/2024 R</a:t>
            </a:fld>
            <a:endParaRPr lang="en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4EB85A-681B-E99F-EC4A-0C0328556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A474FA-1CAB-5AED-6774-467E36C90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11176-C8C4-F347-A2B5-BAF27D1E5032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765423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27B51-5470-6D9D-9CAF-E576802E5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F71F3E-9245-30C9-1747-63B6399798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4C1789-4043-B876-776D-C6899BBA7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FE4D3-92EF-CC4F-B128-316E9524ADDF}" type="datetimeFigureOut">
              <a:rPr lang="en-TH" smtClean="0"/>
              <a:t>3/4/2024 R</a:t>
            </a:fld>
            <a:endParaRPr lang="en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E2C4D-1827-D124-C8A2-60DEE06EC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17D139-AD3D-BB9C-D323-8D2608152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11176-C8C4-F347-A2B5-BAF27D1E5032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1310528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93B47-DB82-AFE4-407D-EBF0C05DB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5961BE-AFB8-A477-5C09-C40D8DA11E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CA4B4F-ABDB-D62B-FD5F-1EAD4CC0F9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E14BB4-2F0D-D933-612F-F81876255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FE4D3-92EF-CC4F-B128-316E9524ADDF}" type="datetimeFigureOut">
              <a:rPr lang="en-TH" smtClean="0"/>
              <a:t>3/4/2024 R</a:t>
            </a:fld>
            <a:endParaRPr lang="en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8DFFE3-684C-073F-3C9D-57D7AC817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DB1C07-9D7E-8378-C7AB-49530328A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11176-C8C4-F347-A2B5-BAF27D1E5032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636078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999CF-3482-9028-3754-3E5EB655E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19642D-3E98-7A5E-3533-1AE0927CA6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D84ABC-CABA-59AF-7197-68DE4EE872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ABD2B7-2958-7CB1-1281-595FDBF82E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4DD9AF-2BBF-BBD5-3398-F68E2AF0A1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073E07B-05E2-76E9-D81D-21F8D6839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FE4D3-92EF-CC4F-B128-316E9524ADDF}" type="datetimeFigureOut">
              <a:rPr lang="en-TH" smtClean="0"/>
              <a:t>3/4/2024 R</a:t>
            </a:fld>
            <a:endParaRPr lang="en-T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16A663-55E5-11C6-3943-FC9D74761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457FD0-380E-0C73-3FF6-30CF7ACE3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11176-C8C4-F347-A2B5-BAF27D1E5032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535097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F02C2-9D11-007E-48CB-794D75E8F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4ED784-1477-2062-9EB5-E71E8340EF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FE4D3-92EF-CC4F-B128-316E9524ADDF}" type="datetimeFigureOut">
              <a:rPr lang="en-TH" smtClean="0"/>
              <a:t>3/4/2024 R</a:t>
            </a:fld>
            <a:endParaRPr lang="en-T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43D656-E83D-DD2F-BB5D-295ECDA84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9159AE-76E8-50D5-55A6-E8D5B69CD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11176-C8C4-F347-A2B5-BAF27D1E5032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21766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DD299C-AB2D-0492-5B50-B87551DCA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FE4D3-92EF-CC4F-B128-316E9524ADDF}" type="datetimeFigureOut">
              <a:rPr lang="en-TH" smtClean="0"/>
              <a:t>3/4/2024 R</a:t>
            </a:fld>
            <a:endParaRPr lang="en-T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E40130-6114-4B0C-3277-BF866AA3B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4A280B-B4FB-A938-C21C-5E41174A6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11176-C8C4-F347-A2B5-BAF27D1E5032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4279792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11001-B0B2-23A2-C0F5-941CF070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E07268-1FAA-AFB8-A347-B2212F76EE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5AB54B-4572-3F23-A73B-12D4BCE3F1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9FF164-098F-1485-5C78-CA3F72BE9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FE4D3-92EF-CC4F-B128-316E9524ADDF}" type="datetimeFigureOut">
              <a:rPr lang="en-TH" smtClean="0"/>
              <a:t>3/4/2024 R</a:t>
            </a:fld>
            <a:endParaRPr lang="en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8035DF-BF2D-C48D-9C10-1A4B3C233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2A3689-82B8-E1A5-8D32-40B076655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11176-C8C4-F347-A2B5-BAF27D1E5032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3452556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75C34-B5E3-02CD-64B8-550EFD979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9C26A11-D448-3F25-2BA6-47DD92D1F3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78273D-51FD-479E-3335-B17A9DE6C1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A5760A-C9C8-0FC3-44AB-69E1C6321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FE4D3-92EF-CC4F-B128-316E9524ADDF}" type="datetimeFigureOut">
              <a:rPr lang="en-TH" smtClean="0"/>
              <a:t>3/4/2024 R</a:t>
            </a:fld>
            <a:endParaRPr lang="en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7E3710-A821-88C2-0433-3FCB2B536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C7B57D-5E5D-BB82-710B-654173D1B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11176-C8C4-F347-A2B5-BAF27D1E5032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3658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845A8-9C6F-D5F5-D9D8-F0D460C98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FB9214-7A3D-2670-B94D-90E256C0A5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79E785-3F88-6147-E365-0364E8AFD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FE4D3-92EF-CC4F-B128-316E9524ADDF}" type="datetimeFigureOut">
              <a:rPr lang="en-TH" smtClean="0"/>
              <a:t>3/4/2024 R</a:t>
            </a:fld>
            <a:endParaRPr lang="en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DFEDEE-A0CA-9118-C877-635CC792D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EECD62-78AB-0BF7-26E5-D075E61B0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11176-C8C4-F347-A2B5-BAF27D1E5032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782198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72BCA0-4616-31CE-CB42-F4D0F95E6D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1FF9F8-F051-E76F-0412-7BFE6D9383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BBE363-BD4D-080E-F881-561FA611B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FE4D3-92EF-CC4F-B128-316E9524ADDF}" type="datetimeFigureOut">
              <a:rPr lang="en-TH" smtClean="0"/>
              <a:t>3/4/2024 R</a:t>
            </a:fld>
            <a:endParaRPr lang="en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D2FA4F-6A62-85D0-F65E-00267BAF6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04330B-B97C-5223-63B1-470777658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11176-C8C4-F347-A2B5-BAF27D1E5032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2759712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4F41F3-077C-6A42-EB05-187088472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8D4668-B056-5AE8-12FD-E8289F3B58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BC586A-EAE0-9A66-DC2E-AB5AE1755C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2FE4D3-92EF-CC4F-B128-316E9524ADDF}" type="datetimeFigureOut">
              <a:rPr lang="en-TH" smtClean="0"/>
              <a:t>3/4/2024 R</a:t>
            </a:fld>
            <a:endParaRPr lang="en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8A6720-A06F-861C-460E-CCAEAC4D85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9FBD73-CB50-A7CE-75E8-9BAD038495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711176-C8C4-F347-A2B5-BAF27D1E5032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3766196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T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C37EB-4C8D-B653-79AB-DA7E3C961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03437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TH" sz="9600" dirty="0"/>
              <a:t>WELCOME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6AF8AE-C915-FF47-B81B-B9BB717637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830595"/>
            <a:ext cx="10515600" cy="1543178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th-TH" sz="2000" dirty="0">
                <a:ln cap="rnd">
                  <a:solidFill>
                    <a:schemeClr val="bg1">
                      <a:alpha val="0"/>
                    </a:schemeClr>
                  </a:solidFill>
                </a:ln>
                <a:latin typeface="Prompt" pitchFamily="2" charset="-34"/>
                <a:cs typeface="Prompt" pitchFamily="2" charset="-34"/>
              </a:rPr>
              <a:t>พิมพ์ข้อความเนื้อเรื่อง พิมพ์ข้อความเนื้อเรื่อง พิมพ์ข้อความเนื้อเรื่อง พิมพ์ข้อความเนื้อเรื่อง พิมพ์ข้อความเนื้อเรื่องพิมพ์ข้อความเนื้อเรื่อง พิมพ์ข้อความเนื้อเรื่อง พิมพ์ข้อความเนื้อเรื่อง พิมพ์ข้อความเนื้อเรื่อง พิมพ์ข้อความเนื้อเรื่องพิมพ์ข้อความเนื้อ</a:t>
            </a:r>
            <a:r>
              <a:rPr lang="th-TH" sz="2000" dirty="0">
                <a:ln cap="rnd" cmpd="sng">
                  <a:solidFill>
                    <a:schemeClr val="bg1">
                      <a:alpha val="0"/>
                    </a:schemeClr>
                  </a:solidFill>
                </a:ln>
                <a:latin typeface="Prompt" pitchFamily="2" charset="-34"/>
                <a:cs typeface="Prompt" pitchFamily="2" charset="-34"/>
              </a:rPr>
              <a:t>เรื่อง</a:t>
            </a:r>
            <a:r>
              <a:rPr lang="th-TH" sz="2000" dirty="0">
                <a:ln cap="rnd">
                  <a:solidFill>
                    <a:schemeClr val="bg1">
                      <a:alpha val="0"/>
                    </a:schemeClr>
                  </a:solidFill>
                </a:ln>
                <a:latin typeface="Prompt" pitchFamily="2" charset="-34"/>
                <a:cs typeface="Prompt" pitchFamily="2" charset="-34"/>
              </a:rPr>
              <a:t> พิมพ์ข้อความเนื้อเรื่อง</a:t>
            </a:r>
            <a:endParaRPr lang="en-TH" sz="2000" dirty="0">
              <a:ln cap="rnd">
                <a:solidFill>
                  <a:schemeClr val="bg1">
                    <a:alpha val="0"/>
                  </a:schemeClr>
                </a:solidFill>
              </a:ln>
              <a:latin typeface="Prompt" pitchFamily="2" charset="-34"/>
              <a:cs typeface="Prompt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73376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87433-CAFA-B2F4-F0F8-1EDCFFF2B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562" y="587547"/>
            <a:ext cx="5068330" cy="1325563"/>
          </a:xfrm>
        </p:spPr>
        <p:txBody>
          <a:bodyPr/>
          <a:lstStyle/>
          <a:p>
            <a:endParaRPr lang="en-T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2BFEE3-9390-64EC-F05F-77E0DDECCA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562" y="2048047"/>
            <a:ext cx="5068330" cy="4351338"/>
          </a:xfrm>
        </p:spPr>
        <p:txBody>
          <a:bodyPr/>
          <a:lstStyle/>
          <a:p>
            <a:endParaRPr lang="en-TH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C9D5A48-A76A-6C7F-0232-D4EA69B72BAF}"/>
              </a:ext>
            </a:extLst>
          </p:cNvPr>
          <p:cNvSpPr/>
          <p:nvPr/>
        </p:nvSpPr>
        <p:spPr>
          <a:xfrm>
            <a:off x="6096000" y="1078968"/>
            <a:ext cx="4840297" cy="4840297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/>
              <a:t>ภาพประกอบที่ 1</a:t>
            </a:r>
            <a:endParaRPr lang="en-TH" dirty="0"/>
          </a:p>
        </p:txBody>
      </p:sp>
    </p:spTree>
    <p:extLst>
      <p:ext uri="{BB962C8B-B14F-4D97-AF65-F5344CB8AC3E}">
        <p14:creationId xmlns:p14="http://schemas.microsoft.com/office/powerpoint/2010/main" val="1771965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CEE2547-0227-6A93-E8D3-6DA0AC7C0AB9}"/>
              </a:ext>
            </a:extLst>
          </p:cNvPr>
          <p:cNvSpPr txBox="1"/>
          <p:nvPr/>
        </p:nvSpPr>
        <p:spPr>
          <a:xfrm>
            <a:off x="556054" y="1532241"/>
            <a:ext cx="33857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dirty="0">
                <a:solidFill>
                  <a:schemeClr val="bg1"/>
                </a:solidFill>
                <a:latin typeface="Prompt" pitchFamily="2" charset="-34"/>
                <a:cs typeface="Prompt" pitchFamily="2" charset="-34"/>
              </a:rPr>
              <a:t>พิมพ์หัวเรื่อง</a:t>
            </a:r>
            <a:endParaRPr lang="en-TH" sz="4000" dirty="0">
              <a:solidFill>
                <a:schemeClr val="bg1"/>
              </a:solidFill>
              <a:latin typeface="Prompt" pitchFamily="2" charset="-34"/>
              <a:cs typeface="Prompt" pitchFamily="2" charset="-34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1D10B39-58A2-7386-BA80-889758A52F2C}"/>
              </a:ext>
            </a:extLst>
          </p:cNvPr>
          <p:cNvCxnSpPr/>
          <p:nvPr/>
        </p:nvCxnSpPr>
        <p:spPr>
          <a:xfrm>
            <a:off x="729049" y="2347787"/>
            <a:ext cx="321275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BD75B9E-5B7F-B5C6-48A7-8B112B1A4221}"/>
              </a:ext>
            </a:extLst>
          </p:cNvPr>
          <p:cNvSpPr txBox="1"/>
          <p:nvPr/>
        </p:nvSpPr>
        <p:spPr>
          <a:xfrm>
            <a:off x="556053" y="2574327"/>
            <a:ext cx="3719385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>
              <a:lnSpc>
                <a:spcPct val="150000"/>
              </a:lnSpc>
            </a:pPr>
            <a:r>
              <a:rPr lang="th-TH" sz="1600" dirty="0">
                <a:solidFill>
                  <a:schemeClr val="bg1"/>
                </a:solidFill>
                <a:latin typeface="Prompt" pitchFamily="2" charset="-34"/>
                <a:cs typeface="Prompt" pitchFamily="2" charset="-34"/>
              </a:rPr>
              <a:t>พิมพ์ข้อความเนื้อเรื่อง พิมพ์ข้อความเนื้อเรื่อง พิมพ์ข้อความเนื้อเรื่อง พิมพ์ข้อความเนื้อเรื่อง พิมพ์ข้อความเนื้อเรื่อง</a:t>
            </a:r>
            <a:endParaRPr lang="en-TH" sz="1600" dirty="0">
              <a:solidFill>
                <a:schemeClr val="bg1"/>
              </a:solidFill>
              <a:latin typeface="Prompt" pitchFamily="2" charset="-34"/>
              <a:cs typeface="Prompt" pitchFamily="2" charset="-34"/>
            </a:endParaRPr>
          </a:p>
          <a:p>
            <a:pPr algn="thaiDist">
              <a:lnSpc>
                <a:spcPct val="150000"/>
              </a:lnSpc>
            </a:pPr>
            <a:r>
              <a:rPr lang="th-TH" sz="1600" dirty="0">
                <a:solidFill>
                  <a:schemeClr val="bg1"/>
                </a:solidFill>
                <a:latin typeface="Prompt" pitchFamily="2" charset="-34"/>
                <a:cs typeface="Prompt" pitchFamily="2" charset="-34"/>
              </a:rPr>
              <a:t>พิมพ์ข้อความเนื้อเรื่อง พิมพ์ข้อความเนื้อเรื่อง พิมพ์ข้อความเนื้อเรื่อง พิมพ์ข้อความเนื้อเรื่อง พิมพ์ข้อความเนื้อเรื่อง</a:t>
            </a:r>
            <a:endParaRPr lang="en-TH" sz="1600" dirty="0">
              <a:solidFill>
                <a:schemeClr val="bg1"/>
              </a:solidFill>
              <a:latin typeface="Prompt" pitchFamily="2" charset="-34"/>
              <a:cs typeface="Prompt" pitchFamily="2" charset="-34"/>
            </a:endParaRPr>
          </a:p>
          <a:p>
            <a:pPr algn="thaiDist">
              <a:lnSpc>
                <a:spcPct val="150000"/>
              </a:lnSpc>
            </a:pPr>
            <a:r>
              <a:rPr lang="th-TH" sz="1600" dirty="0">
                <a:solidFill>
                  <a:schemeClr val="bg1"/>
                </a:solidFill>
                <a:latin typeface="Prompt" pitchFamily="2" charset="-34"/>
                <a:cs typeface="Prompt" pitchFamily="2" charset="-34"/>
              </a:rPr>
              <a:t>พิมพ์ข้อความเนื้อเรื่อง พิมพ์ข้อความเนื้อเรื่อง</a:t>
            </a:r>
            <a:endParaRPr lang="en-TH" sz="1600" dirty="0">
              <a:solidFill>
                <a:schemeClr val="bg1"/>
              </a:solidFill>
              <a:latin typeface="Prompt" pitchFamily="2" charset="-34"/>
              <a:cs typeface="Prompt" pitchFamily="2" charset="-34"/>
            </a:endParaRPr>
          </a:p>
          <a:p>
            <a:pPr algn="thaiDist">
              <a:lnSpc>
                <a:spcPct val="150000"/>
              </a:lnSpc>
            </a:pPr>
            <a:endParaRPr lang="en-TH" sz="2400" dirty="0">
              <a:solidFill>
                <a:schemeClr val="bg1"/>
              </a:solidFill>
              <a:latin typeface="Prompt" pitchFamily="2" charset="-34"/>
              <a:cs typeface="Prompt" pitchFamily="2" charset="-34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A2E667F-E821-D6BE-2CA2-327C4385403B}"/>
              </a:ext>
            </a:extLst>
          </p:cNvPr>
          <p:cNvSpPr/>
          <p:nvPr/>
        </p:nvSpPr>
        <p:spPr>
          <a:xfrm>
            <a:off x="6096000" y="1078968"/>
            <a:ext cx="4840297" cy="4840297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/>
              <a:t>ภาพประกอบที่ 1</a:t>
            </a:r>
            <a:endParaRPr lang="en-TH" dirty="0"/>
          </a:p>
        </p:txBody>
      </p:sp>
    </p:spTree>
    <p:extLst>
      <p:ext uri="{BB962C8B-B14F-4D97-AF65-F5344CB8AC3E}">
        <p14:creationId xmlns:p14="http://schemas.microsoft.com/office/powerpoint/2010/main" val="19891807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43CB9-66DD-687B-A0EC-48A903DD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2388" y="365125"/>
            <a:ext cx="5521411" cy="1325563"/>
          </a:xfrm>
        </p:spPr>
        <p:txBody>
          <a:bodyPr/>
          <a:lstStyle/>
          <a:p>
            <a:endParaRPr lang="en-T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1DF98F-7351-1C0C-F8D0-DC35E67944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2388" y="1825625"/>
            <a:ext cx="5521412" cy="4351338"/>
          </a:xfrm>
        </p:spPr>
        <p:txBody>
          <a:bodyPr/>
          <a:lstStyle/>
          <a:p>
            <a:endParaRPr lang="en-TH" dirty="0"/>
          </a:p>
        </p:txBody>
      </p:sp>
    </p:spTree>
    <p:extLst>
      <p:ext uri="{BB962C8B-B14F-4D97-AF65-F5344CB8AC3E}">
        <p14:creationId xmlns:p14="http://schemas.microsoft.com/office/powerpoint/2010/main" val="2720977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5BB18-E19F-1AA9-5AC2-27A7D8010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2129" y="365125"/>
            <a:ext cx="6981567" cy="1325563"/>
          </a:xfrm>
        </p:spPr>
        <p:txBody>
          <a:bodyPr/>
          <a:lstStyle/>
          <a:p>
            <a:r>
              <a:rPr lang="th-TH" dirty="0">
                <a:solidFill>
                  <a:schemeClr val="bg1"/>
                </a:solidFill>
                <a:latin typeface="Prompt" pitchFamily="2" charset="-34"/>
                <a:cs typeface="Prompt" pitchFamily="2" charset="-34"/>
              </a:rPr>
              <a:t>พิมพ์หัวเรื่อง</a:t>
            </a:r>
            <a:endParaRPr lang="en-TH" dirty="0">
              <a:solidFill>
                <a:schemeClr val="bg1"/>
              </a:solidFill>
              <a:latin typeface="Prompt" pitchFamily="2" charset="-34"/>
              <a:cs typeface="Prompt" pitchFamily="2" charset="-3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4DD41B-8391-B89E-74E4-DF71E436DA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6206" y="4058805"/>
            <a:ext cx="6800336" cy="1325563"/>
          </a:xfrm>
        </p:spPr>
        <p:txBody>
          <a:bodyPr>
            <a:normAutofit fontScale="92500" lnSpcReduction="20000"/>
          </a:bodyPr>
          <a:lstStyle/>
          <a:p>
            <a:pPr marL="0" marR="0" lvl="0" indent="0" algn="thaiDi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mpt" pitchFamily="2" charset="-34"/>
                <a:ea typeface="+mn-ea"/>
                <a:cs typeface="Prompt" pitchFamily="2" charset="-34"/>
              </a:rPr>
              <a:t>พิมพ์ข้อความเนื้อเรื่อง พิมพ์ข้อความเนื้อเรื่อง พิมพ์ข้อความเนื้อเรื่อง พิมพ์ข้อความเนื้อเรื่อง พิมพ์ข้อความเนื้อเรื่องพิมพ์ข้อความเนื้อเรื่อง พิมพ์ข้อความเนื้อเรื่อง พิมพ์ข้อความเนื้อเรื่อง พิมพ์ข้อความเนื้อเรื่อง พิมพ์ข้อความเนื้อเรื่อง</a:t>
            </a:r>
            <a:endParaRPr kumimoji="0" lang="en-TH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mpt" pitchFamily="2" charset="-34"/>
              <a:ea typeface="+mn-ea"/>
              <a:cs typeface="Prompt" pitchFamily="2" charset="-34"/>
            </a:endParaRPr>
          </a:p>
          <a:p>
            <a:pPr marL="0" marR="0" lvl="0" indent="0" algn="thaiDi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mpt" pitchFamily="2" charset="-34"/>
                <a:ea typeface="+mn-ea"/>
                <a:cs typeface="Prompt" pitchFamily="2" charset="-34"/>
              </a:rPr>
              <a:t>พิมพ์ข้อความเนื้อเรื่อง พิมพ์ข้อความเนื้อเรื่อง</a:t>
            </a:r>
            <a:endParaRPr kumimoji="0" lang="en-TH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mpt" pitchFamily="2" charset="-34"/>
              <a:ea typeface="+mn-ea"/>
              <a:cs typeface="Prompt" pitchFamily="2" charset="-34"/>
            </a:endParaRPr>
          </a:p>
          <a:p>
            <a:pPr marL="0" marR="0" lvl="0" indent="0" algn="thaiDi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H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mpt" pitchFamily="2" charset="-34"/>
              <a:ea typeface="+mn-ea"/>
              <a:cs typeface="Prompt" pitchFamily="2" charset="-34"/>
            </a:endParaRPr>
          </a:p>
          <a:p>
            <a:pPr marL="0" indent="0">
              <a:buNone/>
            </a:pPr>
            <a:endParaRPr lang="en-TH" dirty="0">
              <a:solidFill>
                <a:srgbClr val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7BEE26-4C6F-5C29-F046-6D938BD6D564}"/>
              </a:ext>
            </a:extLst>
          </p:cNvPr>
          <p:cNvSpPr/>
          <p:nvPr/>
        </p:nvSpPr>
        <p:spPr>
          <a:xfrm>
            <a:off x="535459" y="365125"/>
            <a:ext cx="3801763" cy="5811838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/>
              <a:t>ภาพประกอบที่ 1</a:t>
            </a:r>
            <a:endParaRPr lang="en-TH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74B412F-DABA-E908-33D7-7D6BF765AAAE}"/>
              </a:ext>
            </a:extLst>
          </p:cNvPr>
          <p:cNvCxnSpPr/>
          <p:nvPr/>
        </p:nvCxnSpPr>
        <p:spPr>
          <a:xfrm>
            <a:off x="5115697" y="1532241"/>
            <a:ext cx="321275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93266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CA797-1636-78CE-A610-F0033A750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069227" cy="1325563"/>
          </a:xfrm>
        </p:spPr>
        <p:txBody>
          <a:bodyPr/>
          <a:lstStyle/>
          <a:p>
            <a:endParaRPr lang="en-T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BC7371-4234-2952-4E5F-185C7972DE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069227" cy="4351338"/>
          </a:xfrm>
        </p:spPr>
        <p:txBody>
          <a:bodyPr/>
          <a:lstStyle/>
          <a:p>
            <a:endParaRPr lang="en-TH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464A720-162C-776A-80EB-63FEFA38BC1D}"/>
              </a:ext>
            </a:extLst>
          </p:cNvPr>
          <p:cNvSpPr/>
          <p:nvPr/>
        </p:nvSpPr>
        <p:spPr>
          <a:xfrm>
            <a:off x="7552037" y="0"/>
            <a:ext cx="4639963" cy="6858000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/>
              <a:t>ภาพประกอบที่ 1</a:t>
            </a:r>
            <a:endParaRPr lang="en-TH" dirty="0"/>
          </a:p>
        </p:txBody>
      </p:sp>
    </p:spTree>
    <p:extLst>
      <p:ext uri="{BB962C8B-B14F-4D97-AF65-F5344CB8AC3E}">
        <p14:creationId xmlns:p14="http://schemas.microsoft.com/office/powerpoint/2010/main" val="389035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E71DD-641B-1A57-DAE5-2F0219F2F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F0B84A-DBA7-BCDB-BE87-62E5C16396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33648243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163</Words>
  <Application>Microsoft Macintosh PowerPoint</Application>
  <PresentationFormat>Widescreen</PresentationFormat>
  <Paragraphs>13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Prompt</vt:lpstr>
      <vt:lpstr>Office Theme</vt:lpstr>
      <vt:lpstr>WELCOME</vt:lpstr>
      <vt:lpstr>PowerPoint Presentation</vt:lpstr>
      <vt:lpstr>PowerPoint Presentation</vt:lpstr>
      <vt:lpstr>PowerPoint Presentation</vt:lpstr>
      <vt:lpstr>พิมพ์หัวเรื่อง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Chitpol Chaitap</dc:creator>
  <cp:lastModifiedBy>Chitpol Chaitap</cp:lastModifiedBy>
  <cp:revision>1</cp:revision>
  <dcterms:created xsi:type="dcterms:W3CDTF">2024-04-03T07:18:04Z</dcterms:created>
  <dcterms:modified xsi:type="dcterms:W3CDTF">2024-04-03T07:39:19Z</dcterms:modified>
</cp:coreProperties>
</file>