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28800425" cy="43200638"/>
  <p:notesSz cx="6858000" cy="9144000"/>
  <p:defaultTextStyle>
    <a:defPPr>
      <a:defRPr lang="th-TH"/>
    </a:defPPr>
    <a:lvl1pPr marL="0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105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8" d="100"/>
          <a:sy n="18" d="100"/>
        </p:scale>
        <p:origin x="245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428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0255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0030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070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037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8233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01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9667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822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777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78529-A1E9-46FC-9F11-82FFEF6EF4EC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D3026-0A6B-4BC6-9293-E330133BFB5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004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06699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Angsana New</vt:lpstr>
      <vt:lpstr>Arial</vt:lpstr>
      <vt:lpstr>Calibri</vt:lpstr>
      <vt:lpstr>Calibri Light</vt:lpstr>
      <vt:lpstr>Cordia New</vt:lpstr>
      <vt:lpstr>ธีมของ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supatchaya krauon</cp:lastModifiedBy>
  <cp:revision>2</cp:revision>
  <dcterms:created xsi:type="dcterms:W3CDTF">2021-04-20T06:13:02Z</dcterms:created>
  <dcterms:modified xsi:type="dcterms:W3CDTF">2023-04-25T02:31:42Z</dcterms:modified>
</cp:coreProperties>
</file>